
<file path=[Content_Types].xml><?xml version="1.0" encoding="utf-8"?>
<Types xmlns="http://schemas.openxmlformats.org/package/2006/content-types"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9802475" cy="51206400"/>
  <p:notesSz cx="9144000" cy="6858000"/>
  <p:defaultTextStyle>
    <a:defPPr>
      <a:defRPr lang="ko-KR"/>
    </a:defPPr>
    <a:lvl1pPr marL="0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1pPr>
    <a:lvl2pPr marL="2028567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2pPr>
    <a:lvl3pPr marL="4057132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3pPr>
    <a:lvl4pPr marL="6085699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4pPr>
    <a:lvl5pPr marL="8114266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5pPr>
    <a:lvl6pPr marL="101428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6pPr>
    <a:lvl7pPr marL="12171398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7pPr>
    <a:lvl8pPr marL="14199965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8pPr>
    <a:lvl9pPr marL="162285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7" d="100"/>
          <a:sy n="17" d="100"/>
        </p:scale>
        <p:origin x="-3804" y="-210"/>
      </p:cViewPr>
      <p:guideLst>
        <p:guide orient="horz" pos="16129"/>
        <p:guide pos="623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4057132" rtl="0" eaLnBrk="1" latinLnBrk="1" hangingPunct="1">
        <a:spcBef>
          <a:spcPct val="0"/>
        </a:spcBef>
        <a:buNone/>
        <a:defRPr sz="101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521424" indent="-1521424" algn="l" defTabSz="4057132" rtl="0" eaLnBrk="1" latinLnBrk="1" hangingPunct="1">
        <a:spcBef>
          <a:spcPct val="20000"/>
        </a:spcBef>
        <a:buFont typeface="Arial" pitchFamily="34" charset="0"/>
        <a:buChar char="•"/>
        <a:defRPr sz="8400" kern="1200">
          <a:solidFill>
            <a:schemeClr val="tx1"/>
          </a:solidFill>
          <a:latin typeface="+mn-lt"/>
          <a:ea typeface="+mn-ea"/>
          <a:cs typeface="+mn-cs"/>
        </a:defRPr>
      </a:lvl1pPr>
      <a:lvl2pPr marL="3296421" indent="-1267855" algn="l" defTabSz="4057132" rtl="0" eaLnBrk="1" latinLnBrk="1" hangingPunct="1">
        <a:spcBef>
          <a:spcPct val="20000"/>
        </a:spcBef>
        <a:buFont typeface="Arial" pitchFamily="34" charset="0"/>
        <a:buChar char="–"/>
        <a:defRPr sz="8400" kern="1200">
          <a:solidFill>
            <a:schemeClr val="tx1"/>
          </a:solidFill>
          <a:latin typeface="+mn-lt"/>
          <a:ea typeface="+mn-ea"/>
          <a:cs typeface="+mn-cs"/>
        </a:defRPr>
      </a:lvl2pPr>
      <a:lvl3pPr marL="5071416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7099982" indent="-1014283" algn="l" defTabSz="4057132" rtl="0" eaLnBrk="1" latinLnBrk="1" hangingPunct="1">
        <a:spcBef>
          <a:spcPct val="20000"/>
        </a:spcBef>
        <a:buFont typeface="Arial" pitchFamily="34" charset="0"/>
        <a:buChar char="–"/>
        <a:defRPr sz="6300" kern="1200">
          <a:solidFill>
            <a:schemeClr val="tx1"/>
          </a:solidFill>
          <a:latin typeface="+mn-lt"/>
          <a:ea typeface="+mn-ea"/>
          <a:cs typeface="+mn-cs"/>
        </a:defRPr>
      </a:lvl4pPr>
      <a:lvl5pPr marL="9128549" indent="-1014283" algn="l" defTabSz="4057132" rtl="0" eaLnBrk="1" latinLnBrk="1" hangingPunct="1">
        <a:spcBef>
          <a:spcPct val="20000"/>
        </a:spcBef>
        <a:buFont typeface="Arial" pitchFamily="34" charset="0"/>
        <a:buChar char="»"/>
        <a:defRPr sz="6300" kern="1200">
          <a:solidFill>
            <a:schemeClr val="tx1"/>
          </a:solidFill>
          <a:latin typeface="+mn-lt"/>
          <a:ea typeface="+mn-ea"/>
          <a:cs typeface="+mn-cs"/>
        </a:defRPr>
      </a:lvl5pPr>
      <a:lvl6pPr marL="11157115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6pPr>
      <a:lvl7pPr marL="13185681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7pPr>
      <a:lvl8pPr marL="15214248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8pPr>
      <a:lvl9pPr marL="17242814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2028567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057132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3pPr>
      <a:lvl4pPr marL="6085699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4pPr>
      <a:lvl5pPr marL="8114266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5pPr>
      <a:lvl6pPr marL="101428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6pPr>
      <a:lvl7pPr marL="12171398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7pPr>
      <a:lvl8pPr marL="14199965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8pPr>
      <a:lvl9pPr marL="162285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345936" y="6131360"/>
            <a:ext cx="1036721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err="1" smtClean="0"/>
              <a:t>작품명</a:t>
            </a:r>
            <a:endParaRPr lang="ko-KR" altLang="en-US" sz="6300" dirty="0"/>
          </a:p>
        </p:txBody>
      </p:sp>
      <p:sp>
        <p:nvSpPr>
          <p:cNvPr id="5" name="오각형 4"/>
          <p:cNvSpPr/>
          <p:nvPr/>
        </p:nvSpPr>
        <p:spPr>
          <a:xfrm>
            <a:off x="1388716" y="10206516"/>
            <a:ext cx="1036721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목</a:t>
            </a:r>
            <a:r>
              <a:rPr lang="ko-KR" altLang="en-US" sz="6300" dirty="0"/>
              <a:t>적 </a:t>
            </a:r>
            <a:r>
              <a:rPr lang="ko-KR" altLang="en-US" sz="6300" dirty="0" smtClean="0"/>
              <a:t>및 필요성</a:t>
            </a:r>
            <a:endParaRPr lang="ko-KR" altLang="en-US" sz="6300" dirty="0"/>
          </a:p>
        </p:txBody>
      </p:sp>
      <p:sp>
        <p:nvSpPr>
          <p:cNvPr id="6" name="오각형 5"/>
          <p:cNvSpPr/>
          <p:nvPr/>
        </p:nvSpPr>
        <p:spPr>
          <a:xfrm>
            <a:off x="1388716" y="18912809"/>
            <a:ext cx="1036721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디자인 및 제작</a:t>
            </a:r>
            <a:endParaRPr lang="ko-KR" altLang="en-US" sz="6300" dirty="0"/>
          </a:p>
        </p:txBody>
      </p:sp>
      <p:sp>
        <p:nvSpPr>
          <p:cNvPr id="7" name="오각형 6"/>
          <p:cNvSpPr/>
          <p:nvPr/>
        </p:nvSpPr>
        <p:spPr>
          <a:xfrm>
            <a:off x="1388716" y="27605081"/>
            <a:ext cx="1036721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대상자</a:t>
            </a:r>
            <a:endParaRPr lang="ko-KR" altLang="en-US" sz="6300" dirty="0"/>
          </a:p>
        </p:txBody>
      </p:sp>
      <p:sp>
        <p:nvSpPr>
          <p:cNvPr id="8" name="오각형 7"/>
          <p:cNvSpPr/>
          <p:nvPr/>
        </p:nvSpPr>
        <p:spPr>
          <a:xfrm>
            <a:off x="1388715" y="31738028"/>
            <a:ext cx="1036721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및 평가 방법</a:t>
            </a:r>
            <a:endParaRPr lang="ko-KR" altLang="en-US" sz="6300" dirty="0"/>
          </a:p>
        </p:txBody>
      </p:sp>
      <p:sp>
        <p:nvSpPr>
          <p:cNvPr id="9" name="오각형 8"/>
          <p:cNvSpPr/>
          <p:nvPr/>
        </p:nvSpPr>
        <p:spPr>
          <a:xfrm>
            <a:off x="1326219" y="39715134"/>
            <a:ext cx="787908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적용 및 평가 결과 </a:t>
            </a:r>
            <a:endParaRPr lang="ko-KR" altLang="en-US" sz="63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1274415" y="7946952"/>
            <a:ext cx="17209572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“</a:t>
            </a:r>
            <a:r>
              <a:rPr lang="ko-KR" altLang="en-US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각도조절이 가능한</a:t>
            </a:r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RB</a:t>
            </a:r>
            <a:r>
              <a:rPr lang="ko-KR" altLang="en-US" sz="69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랩보드</a:t>
            </a:r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”</a:t>
            </a:r>
          </a:p>
        </p:txBody>
      </p:sp>
      <p:sp>
        <p:nvSpPr>
          <p:cNvPr id="11" name="모서리가 둥근 직사각형 10"/>
          <p:cNvSpPr/>
          <p:nvPr/>
        </p:nvSpPr>
        <p:spPr>
          <a:xfrm>
            <a:off x="1274415" y="12022108"/>
            <a:ext cx="17209572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377640"/>
            <a:r>
              <a:rPr lang="ko-KR" altLang="en-US" sz="3400" b="1" dirty="0" smtClean="0">
                <a:solidFill>
                  <a:schemeClr val="tx1"/>
                </a:solidFill>
              </a:rPr>
              <a:t>실내에서 주로 이용하는 수동휠체어에 장착된 </a:t>
            </a:r>
            <a:r>
              <a:rPr lang="ko-KR" altLang="en-US" sz="3400" b="1" dirty="0" err="1" smtClean="0">
                <a:solidFill>
                  <a:schemeClr val="tx1"/>
                </a:solidFill>
              </a:rPr>
              <a:t>랩보드는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 상황에 따른 적절한 각도조절이 불가능하다</a:t>
            </a:r>
            <a:r>
              <a:rPr lang="en-US" altLang="ko-KR" sz="3400" b="1" dirty="0" smtClean="0">
                <a:solidFill>
                  <a:schemeClr val="tx1"/>
                </a:solidFill>
              </a:rPr>
              <a:t>.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본 과제는 수동휠체어의 </a:t>
            </a:r>
            <a:r>
              <a:rPr lang="ko-KR" altLang="en-US" sz="3400" b="1" dirty="0" err="1" smtClean="0">
                <a:solidFill>
                  <a:schemeClr val="tx1"/>
                </a:solidFill>
              </a:rPr>
              <a:t>랩보드를</a:t>
            </a:r>
            <a:r>
              <a:rPr lang="ko-KR" altLang="en-US" sz="3400" b="1" dirty="0" smtClean="0">
                <a:solidFill>
                  <a:schemeClr val="tx1"/>
                </a:solidFill>
              </a:rPr>
              <a:t> 대상으로 각도조절과 고정이 가능하게 제작하였다</a:t>
            </a:r>
            <a:r>
              <a:rPr lang="en-US" altLang="ko-KR" sz="3400" b="1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367473" y="20872854"/>
            <a:ext cx="7686416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r>
              <a:rPr lang="ko-KR" altLang="en-US" sz="2900" dirty="0" smtClean="0">
                <a:solidFill>
                  <a:srgbClr val="FF0000"/>
                </a:solidFill>
                <a:latin typeface="HY바다L" pitchFamily="18" charset="-127"/>
                <a:ea typeface="HY바다L" pitchFamily="18" charset="-127"/>
              </a:rPr>
              <a:t>사진</a:t>
            </a:r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1274415" y="29566687"/>
            <a:ext cx="17209572" cy="175583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5000" b="1" dirty="0" err="1" smtClean="0">
                <a:solidFill>
                  <a:schemeClr val="tx1"/>
                </a:solidFill>
              </a:rPr>
              <a:t>랩보드를</a:t>
            </a:r>
            <a:r>
              <a:rPr lang="ko-KR" altLang="en-US" sz="5000" b="1" dirty="0" smtClean="0">
                <a:solidFill>
                  <a:schemeClr val="tx1"/>
                </a:solidFill>
              </a:rPr>
              <a:t> 이용하는 수동휠체어 탑승자</a:t>
            </a:r>
          </a:p>
        </p:txBody>
      </p:sp>
      <p:sp>
        <p:nvSpPr>
          <p:cNvPr id="14" name="모서리가 둥근 직사각형 13"/>
          <p:cNvSpPr/>
          <p:nvPr/>
        </p:nvSpPr>
        <p:spPr>
          <a:xfrm>
            <a:off x="1274415" y="33640503"/>
            <a:ext cx="17209572" cy="550912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위쪽 </a:t>
            </a:r>
            <a:r>
              <a:rPr lang="ko-KR" altLang="en-US" sz="4200" b="1" dirty="0" err="1" smtClean="0">
                <a:solidFill>
                  <a:schemeClr val="tx1"/>
                </a:solidFill>
              </a:rPr>
              <a:t>랩보드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 아래에 부착된 고정판을 왼쪽으로 돌린다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양측 </a:t>
            </a:r>
            <a:r>
              <a:rPr lang="ko-KR" altLang="en-US" sz="4200" b="1" dirty="0" err="1" smtClean="0">
                <a:solidFill>
                  <a:schemeClr val="tx1"/>
                </a:solidFill>
              </a:rPr>
              <a:t>랩보드를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 좌우로 이동하여 원하는 위치에 놓는다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적절한 위치에 놓인 양측 </a:t>
            </a:r>
            <a:r>
              <a:rPr lang="ko-KR" altLang="en-US" sz="4200" b="1" dirty="0" err="1" smtClean="0">
                <a:solidFill>
                  <a:schemeClr val="tx1"/>
                </a:solidFill>
              </a:rPr>
              <a:t>랩보드의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 각도를 조정한다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고정나사를 다시 오른쪽으로 돌려 각도를 고정한다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6" name="모서리가 둥근 직사각형 15"/>
          <p:cNvSpPr/>
          <p:nvPr/>
        </p:nvSpPr>
        <p:spPr>
          <a:xfrm>
            <a:off x="10580064" y="20872854"/>
            <a:ext cx="7686416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2900" dirty="0" smtClean="0">
                <a:solidFill>
                  <a:srgbClr val="FF0000"/>
                </a:solidFill>
                <a:latin typeface="HY바다L" pitchFamily="18" charset="-127"/>
                <a:ea typeface="HY바다L" pitchFamily="18" charset="-127"/>
              </a:rPr>
              <a:t>사진</a:t>
            </a:r>
            <a:endParaRPr lang="ko-KR" altLang="en-US" sz="29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1200394" y="1683886"/>
            <a:ext cx="5149072" cy="2106320"/>
          </a:xfrm>
          <a:prstGeom prst="rect">
            <a:avLst/>
          </a:prstGeom>
        </p:spPr>
        <p:txBody>
          <a:bodyPr vert="horz" lIns="405713" tIns="202857" rIns="405713" bIns="202857" rtlCol="0" anchor="ctr">
            <a:noAutofit/>
          </a:bodyPr>
          <a:lstStyle/>
          <a:p>
            <a:pPr>
              <a:spcBef>
                <a:spcPct val="0"/>
              </a:spcBef>
              <a:defRPr/>
            </a:pPr>
            <a:r>
              <a:rPr lang="en-US" altLang="ko-KR" sz="10100" b="1" dirty="0" smtClean="0">
                <a:latin typeface="HY바다L" pitchFamily="18" charset="-127"/>
                <a:ea typeface="HY바다L" pitchFamily="18" charset="-127"/>
                <a:cs typeface="+mj-cs"/>
              </a:rPr>
              <a:t>2012</a:t>
            </a:r>
            <a:endParaRPr lang="ko-KR" altLang="en-US" sz="10100" b="1" dirty="0" smtClean="0"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154477" y="3213752"/>
            <a:ext cx="19493524" cy="3005345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500" b="1" dirty="0" smtClean="0">
                <a:latin typeface="HY바다L" pitchFamily="18" charset="-127"/>
                <a:ea typeface="HY바다L" pitchFamily="18" charset="-127"/>
              </a:rPr>
              <a:t> 9</a:t>
            </a: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5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5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388716" y="14217772"/>
            <a:ext cx="1036721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팀 구성원 소개</a:t>
            </a:r>
            <a:endParaRPr lang="ko-KR" altLang="en-US" sz="63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1274415" y="15960933"/>
            <a:ext cx="17209572" cy="2508127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1888200"/>
            <a:r>
              <a:rPr lang="en-US" altLang="ko-KR" sz="4200" dirty="0" smtClean="0">
                <a:solidFill>
                  <a:schemeClr val="tx1"/>
                </a:solidFill>
              </a:rPr>
              <a:t>                  06’</a:t>
            </a:r>
            <a:r>
              <a:rPr lang="ko-KR" altLang="en-US" sz="4200" dirty="0" smtClean="0">
                <a:solidFill>
                  <a:schemeClr val="tx1"/>
                </a:solidFill>
              </a:rPr>
              <a:t> 김병건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팀장</a:t>
            </a:r>
            <a:r>
              <a:rPr lang="en-US" altLang="ko-KR" sz="4200" dirty="0" smtClean="0">
                <a:solidFill>
                  <a:schemeClr val="tx1"/>
                </a:solidFill>
              </a:rPr>
              <a:t>)</a:t>
            </a:r>
          </a:p>
          <a:p>
            <a:pPr marL="1888200"/>
            <a:r>
              <a:rPr lang="en-US" altLang="ko-KR" sz="4200" dirty="0" smtClean="0">
                <a:solidFill>
                  <a:schemeClr val="tx1"/>
                </a:solidFill>
              </a:rPr>
              <a:t>                  08’ </a:t>
            </a:r>
            <a:r>
              <a:rPr lang="ko-KR" altLang="en-US" sz="4200" dirty="0" smtClean="0">
                <a:solidFill>
                  <a:schemeClr val="tx1"/>
                </a:solidFill>
              </a:rPr>
              <a:t>김우진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dirty="0" smtClean="0">
                <a:solidFill>
                  <a:schemeClr val="tx1"/>
                </a:solidFill>
              </a:rPr>
              <a:t>)</a:t>
            </a:r>
            <a:endParaRPr lang="en-US" altLang="ko-KR" sz="4200" dirty="0" smtClean="0">
              <a:solidFill>
                <a:srgbClr val="FF0000"/>
              </a:solidFill>
            </a:endParaRPr>
          </a:p>
          <a:p>
            <a:pPr marL="1888200"/>
            <a:r>
              <a:rPr lang="en-US" altLang="ko-KR" sz="4200" dirty="0" smtClean="0">
                <a:solidFill>
                  <a:schemeClr val="tx1"/>
                </a:solidFill>
              </a:rPr>
              <a:t>                  09’ </a:t>
            </a:r>
            <a:r>
              <a:rPr lang="ko-KR" altLang="en-US" sz="4200" dirty="0" smtClean="0">
                <a:solidFill>
                  <a:schemeClr val="tx1"/>
                </a:solidFill>
              </a:rPr>
              <a:t>윤혜림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dirty="0" smtClean="0">
                <a:solidFill>
                  <a:schemeClr val="tx1"/>
                </a:solidFill>
              </a:rPr>
              <a:t>)</a:t>
            </a:r>
          </a:p>
          <a:p>
            <a:pPr marL="1888200"/>
            <a:r>
              <a:rPr lang="en-US" altLang="ko-KR" sz="4200" dirty="0" smtClean="0">
                <a:solidFill>
                  <a:schemeClr val="tx1"/>
                </a:solidFill>
              </a:rPr>
              <a:t>                  07’ </a:t>
            </a:r>
            <a:r>
              <a:rPr lang="ko-KR" altLang="en-US" sz="4200" dirty="0" smtClean="0">
                <a:solidFill>
                  <a:schemeClr val="tx1"/>
                </a:solidFill>
              </a:rPr>
              <a:t>이상훈</a:t>
            </a:r>
            <a:r>
              <a:rPr lang="en-US" altLang="ko-KR" sz="4200" dirty="0" smtClean="0">
                <a:solidFill>
                  <a:schemeClr val="tx1"/>
                </a:solidFill>
              </a:rPr>
              <a:t>(</a:t>
            </a:r>
            <a:r>
              <a:rPr lang="ko-KR" altLang="en-US" sz="4200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dirty="0" smtClean="0">
                <a:solidFill>
                  <a:schemeClr val="tx1"/>
                </a:solidFill>
              </a:rPr>
              <a:t>)</a:t>
            </a:r>
            <a:endParaRPr lang="ko-KR" altLang="en-US" sz="4200" dirty="0">
              <a:solidFill>
                <a:srgbClr val="FF0000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154476" y="48098116"/>
            <a:ext cx="19493526" cy="1651128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pPr algn="ctr"/>
            <a:r>
              <a:rPr lang="ko-KR" altLang="en-US" sz="101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101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10806290" y="39715134"/>
            <a:ext cx="787908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기대효과</a:t>
            </a:r>
            <a:endParaRPr lang="ko-KR" altLang="en-US" sz="63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10580064" y="41606938"/>
            <a:ext cx="7686416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5000" b="1" dirty="0" smtClean="0">
                <a:solidFill>
                  <a:schemeClr val="tx1"/>
                </a:solidFill>
              </a:rPr>
              <a:t>용도에 따라 </a:t>
            </a:r>
            <a:r>
              <a:rPr lang="ko-KR" altLang="en-US" sz="5000" b="1" dirty="0" err="1" smtClean="0">
                <a:solidFill>
                  <a:schemeClr val="tx1"/>
                </a:solidFill>
              </a:rPr>
              <a:t>랩보드의</a:t>
            </a:r>
            <a:r>
              <a:rPr lang="ko-KR" altLang="en-US" sz="5000" b="1" dirty="0" smtClean="0">
                <a:solidFill>
                  <a:schemeClr val="tx1"/>
                </a:solidFill>
              </a:rPr>
              <a:t> 각도를 조절하여 편리하게 사용할 수 있다</a:t>
            </a:r>
            <a:r>
              <a:rPr lang="en-US" altLang="ko-KR" sz="5000" b="1" dirty="0" smtClean="0">
                <a:solidFill>
                  <a:schemeClr val="tx1"/>
                </a:solidFill>
              </a:rPr>
              <a:t>.</a:t>
            </a:r>
            <a:endParaRPr lang="en-US" altLang="ko-KR" sz="5000" b="1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519101" y="41611988"/>
            <a:ext cx="7686416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수동휠체어에 장착하여 사용한 결과 원하는 대로 각도를 조절하는 것이 용이하였다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한쪽 </a:t>
            </a:r>
            <a:r>
              <a:rPr lang="ko-KR" altLang="en-US" sz="3800" b="1" dirty="0" err="1" smtClean="0">
                <a:solidFill>
                  <a:schemeClr val="tx1"/>
                </a:solidFill>
              </a:rPr>
              <a:t>랩보드에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 책을 세워 독서대로 활용하고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, 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반대쪽은 책상으로 이용하는 것이 가능하다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상체를 완전히 지지할 정도로 견고하지 못해 보완이 요구된다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</p:txBody>
      </p:sp>
      <p:pic>
        <p:nvPicPr>
          <p:cNvPr id="25" name="그림 24" descr="IMAG3098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712712" y="22062259"/>
            <a:ext cx="7460988" cy="3674896"/>
          </a:xfrm>
          <a:prstGeom prst="rect">
            <a:avLst/>
          </a:prstGeom>
        </p:spPr>
      </p:pic>
      <p:pic>
        <p:nvPicPr>
          <p:cNvPr id="1026" name="Picture 2" descr="C:\DOCUME~1\황미영\LOCALS~1\Temp\Hnc\BinData\EMB000007b419aa.png"/>
          <p:cNvPicPr>
            <a:picLocks noChangeAspect="1" noChangeArrowheads="1"/>
          </p:cNvPicPr>
          <p:nvPr/>
        </p:nvPicPr>
        <p:blipFill>
          <a:blip r:embed="rId3"/>
          <a:srcRect r="13281"/>
          <a:stretch>
            <a:fillRect/>
          </a:stretch>
        </p:blipFill>
        <p:spPr bwMode="auto">
          <a:xfrm>
            <a:off x="1564849" y="21774032"/>
            <a:ext cx="7192662" cy="4395464"/>
          </a:xfrm>
          <a:prstGeom prst="rect">
            <a:avLst/>
          </a:prstGeom>
          <a:noFill/>
        </p:spPr>
      </p:pic>
      <p:sp>
        <p:nvSpPr>
          <p:cNvPr id="26" name="모서리가 둥근 직사각형 25"/>
          <p:cNvSpPr/>
          <p:nvPr/>
        </p:nvSpPr>
        <p:spPr>
          <a:xfrm>
            <a:off x="514351" y="571500"/>
            <a:ext cx="18773774" cy="50063400"/>
          </a:xfrm>
          <a:prstGeom prst="roundRect">
            <a:avLst>
              <a:gd name="adj" fmla="val 3968"/>
            </a:avLst>
          </a:prstGeom>
          <a:noFill/>
          <a:ln w="7620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ko-KR"/>
            </a:defPPr>
            <a:lvl1pPr marL="0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1933810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3867619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5801429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7735239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966904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1160285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1353666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15470478" algn="l" defTabSz="3867619" rtl="0" eaLnBrk="1" latinLnBrk="1" hangingPunct="1">
              <a:defRPr sz="7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755</TotalTime>
  <Words>167</Words>
  <Application>Microsoft Office PowerPoint</Application>
  <PresentationFormat>사용자 지정</PresentationFormat>
  <Paragraphs>30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Com</cp:lastModifiedBy>
  <cp:revision>88</cp:revision>
  <dcterms:created xsi:type="dcterms:W3CDTF">2010-11-24T05:11:25Z</dcterms:created>
  <dcterms:modified xsi:type="dcterms:W3CDTF">2012-11-27T02:47:09Z</dcterms:modified>
</cp:coreProperties>
</file>

<file path=docProps/thumbnail.jpeg>
</file>